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3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70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1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34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4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77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99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88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01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6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67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C3D7C88-7ED2-4119-BDD4-F8BC1A6E0474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D9B13C7-FAA5-4E4B-B036-86ACA5509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6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19B55-0AD7-4992-8C96-F349C6097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Math's practical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F2074-78D5-4204-A307-05BCFE17C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of system of ordinary differential equation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16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F7E7-4421-4DE3-AC7B-0158FBC7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system of linear differential equation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15E4-F54B-44D1-92F9-B2F8C462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applied in electric circuits to determine resistance and voltage on basis of Kirchhoff's current law</a:t>
            </a:r>
          </a:p>
          <a:p>
            <a:r>
              <a:rPr lang="en-US" dirty="0"/>
              <a:t>It is used in mechanics to determine the displacement in coupled spring mass systems</a:t>
            </a:r>
          </a:p>
          <a:p>
            <a:r>
              <a:rPr lang="en-US" dirty="0"/>
              <a:t>It is used in mixture problems to obtain and exactly calculate the amount of substances mixed e.g. brine solutions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04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21D6-E5B8-494F-A86B-9E968EDE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system of linear differential equation?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79FE-1D71-4515-8902-A665D7872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2" y="1965960"/>
            <a:ext cx="9875520" cy="4130040"/>
          </a:xfrm>
        </p:spPr>
        <p:txBody>
          <a:bodyPr>
            <a:normAutofit/>
          </a:bodyPr>
          <a:lstStyle/>
          <a:p>
            <a:r>
              <a:rPr lang="en-US" sz="1800" dirty="0"/>
              <a:t>system of linear differential equations consists of several linear differential equations that involve several unknown functions. </a:t>
            </a:r>
          </a:p>
          <a:p>
            <a:r>
              <a:rPr lang="en-US" sz="1800" dirty="0"/>
              <a:t>An arbitrary linear ordinary differential equation and a system of such equations can be converted into a first order system of linear differential equations by adding variables for all but the highest order derivatives.</a:t>
            </a:r>
          </a:p>
          <a:p>
            <a:r>
              <a:rPr lang="en-US" sz="1800" dirty="0"/>
              <a:t>A linear system of the first order, which has n unknown functions and n differential equations may normally be solved for the derivatives of the unknown functions</a:t>
            </a:r>
            <a:r>
              <a:rPr lang="en-US" dirty="0"/>
              <a:t>. </a:t>
            </a:r>
          </a:p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BFB471-721B-4FA4-A449-C4111BF26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0130"/>
            <a:ext cx="713256" cy="617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3" descr="{\displaystyle y',y'',\ldots ,y^{(k)}}">
            <a:extLst>
              <a:ext uri="{FF2B5EF4-FFF2-40B4-BE49-F238E27FC236}">
                <a16:creationId xmlns:a16="http://schemas.microsoft.com/office/drawing/2014/main" id="{BAAB008E-B3B8-4CF7-BD5A-4EE60565C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9350" y="-43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{\displaystyle y_{1},\ldots ,y_{k}}">
            <a:extLst>
              <a:ext uri="{FF2B5EF4-FFF2-40B4-BE49-F238E27FC236}">
                <a16:creationId xmlns:a16="http://schemas.microsoft.com/office/drawing/2014/main" id="{E7628975-6455-4A81-AEBC-DEF0FBB8F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03725" y="-43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5" descr="{\displaystyle y'=y_{1}}">
            <a:extLst>
              <a:ext uri="{FF2B5EF4-FFF2-40B4-BE49-F238E27FC236}">
                <a16:creationId xmlns:a16="http://schemas.microsoft.com/office/drawing/2014/main" id="{53E89B0D-69D9-4230-B1F6-74D7E914F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80188" y="-43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{\displaystyle y_{i}'=y_{i+1},}">
            <a:extLst>
              <a:ext uri="{FF2B5EF4-FFF2-40B4-BE49-F238E27FC236}">
                <a16:creationId xmlns:a16="http://schemas.microsoft.com/office/drawing/2014/main" id="{B94354BA-F5DB-42E4-9F3C-FBE8CC43B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62813" y="-43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7" descr="{\displaystyle {\begin{aligned}y_{1}'(x)&amp;=b_{1}(x)+a_{1,1}(x)y_{1}+\cdots +a_{1,n}(x)y_{n}\\\vdots &amp;\\y_{n}'(x)&amp;=b_{n}(x)+a_{n,1}(x)y_{1}+\cdots +a_{n,n}(x)y_{n},\end{aligned}}}">
            <a:extLst>
              <a:ext uri="{FF2B5EF4-FFF2-40B4-BE49-F238E27FC236}">
                <a16:creationId xmlns:a16="http://schemas.microsoft.com/office/drawing/2014/main" id="{C9031EA9-DF8D-4DB1-9ACA-7293C3661F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C5C76-5066-4001-8019-85A004D0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46" y="4891932"/>
            <a:ext cx="5160287" cy="12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C10A-51F1-4CC1-B205-5245593B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equation in matrix form-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D257AC-D235-46E7-9491-66997FCE1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173" y="1409700"/>
                <a:ext cx="9975636" cy="5024656"/>
              </a:xfrm>
            </p:spPr>
            <p:txBody>
              <a:bodyPr/>
              <a:lstStyle/>
              <a:p>
                <a:r>
                  <a:rPr lang="en-US" sz="1800" dirty="0"/>
                  <a:t>Given a system of linear differential equations of the form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equation has the solution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45720" indent="0">
                  <a:buNone/>
                </a:pPr>
                <a:endParaRPr lang="en-US" sz="1600" dirty="0"/>
              </a:p>
              <a:p>
                <a:endParaRPr lang="pt-BR" sz="1600" b="0" i="1" dirty="0">
                  <a:solidFill>
                    <a:srgbClr val="161616"/>
                  </a:solidFill>
                  <a:effectLst/>
                  <a:latin typeface="KaTeX_Math"/>
                </a:endParaRPr>
              </a:p>
              <a:p>
                <a:endParaRPr lang="pt-BR" sz="1400" b="0" i="0" dirty="0">
                  <a:solidFill>
                    <a:srgbClr val="161616"/>
                  </a:solidFill>
                  <a:effectLst/>
                  <a:latin typeface="KaTeX_Main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D257AC-D235-46E7-9491-66997FCE1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173" y="1409700"/>
                <a:ext cx="9975636" cy="5024656"/>
              </a:xfrm>
              <a:blipFill>
                <a:blip r:embed="rId2"/>
                <a:stretch>
                  <a:fillRect t="-1091" b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F156EA-01DD-4FC2-AC35-0C56C8F0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65" y="1823348"/>
            <a:ext cx="4009939" cy="33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2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F0E9-4B89-4805-AD38-7469887A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of characteristic 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60C7-565D-457A-8C8D-8607E1C33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Case 1: 2 distinct and real values</a:t>
            </a:r>
          </a:p>
          <a:p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Case 2: distinct and repeated values</a:t>
            </a:r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Case 3: complex conjugate values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827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A43C1-0B61-4240-8082-8729B3AD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08" y="645951"/>
            <a:ext cx="8656721" cy="49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69B41-99CD-4673-B895-BF8BAF958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74" y="360727"/>
            <a:ext cx="6920918" cy="59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D09B-7CAB-4C22-A23E-AEDA2C75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7" y="345316"/>
            <a:ext cx="4387442" cy="616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E76D6-AEE5-499B-B6F1-6BF9427EA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3882"/>
            <a:ext cx="5249631" cy="32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05DB7-76E5-4F65-938D-C1C2EDC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22" y="408963"/>
            <a:ext cx="3756615" cy="6040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EA93E-07CA-4269-AC5F-407FA8AD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53" y="1130416"/>
            <a:ext cx="6102615" cy="36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44C046-C159-4831-A7CF-934A10F4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56" y="1249958"/>
            <a:ext cx="5083044" cy="4236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D01150-A817-4A14-A369-93F77FE99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17" y="471880"/>
            <a:ext cx="3869572" cy="59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9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508</TotalTime>
  <Words>212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Basis</vt:lpstr>
      <vt:lpstr>Math's practical</vt:lpstr>
      <vt:lpstr>What is a system of linear differential equation?</vt:lpstr>
      <vt:lpstr>Writing the equation in matrix form- </vt:lpstr>
      <vt:lpstr>Cases of characteristic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system of linear differential equation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Math's practical</dc:title>
  <dc:creator>jalaj tripathi devgan</dc:creator>
  <cp:lastModifiedBy>KHUSHAL SACHDEVA</cp:lastModifiedBy>
  <cp:revision>6</cp:revision>
  <dcterms:created xsi:type="dcterms:W3CDTF">2021-11-19T16:32:17Z</dcterms:created>
  <dcterms:modified xsi:type="dcterms:W3CDTF">2021-11-25T17:41:37Z</dcterms:modified>
</cp:coreProperties>
</file>